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82" r:id="rId3"/>
    <p:sldId id="283" r:id="rId4"/>
    <p:sldId id="277" r:id="rId5"/>
    <p:sldId id="281" r:id="rId6"/>
    <p:sldId id="286" r:id="rId7"/>
    <p:sldId id="285" r:id="rId8"/>
    <p:sldId id="287" r:id="rId9"/>
    <p:sldId id="288" r:id="rId10"/>
    <p:sldId id="261" r:id="rId11"/>
    <p:sldId id="266" r:id="rId12"/>
  </p:sldIdLst>
  <p:sldSz cx="12192000" cy="6858000"/>
  <p:notesSz cx="6858000" cy="9144000"/>
  <p:defaultTextStyle>
    <a:defPPr>
      <a:defRPr lang="en-G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3DD37-3F8C-CE48-80BF-83E5243F9530}" v="5" dt="2025-01-27T02:29:42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86"/>
  </p:normalViewPr>
  <p:slideViewPr>
    <p:cSldViewPr snapToGrid="0">
      <p:cViewPr varScale="1">
        <p:scale>
          <a:sx n="93" d="100"/>
          <a:sy n="93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4D1F7A-24AA-3BCE-4EED-02D87C8DE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58D0B-2343-2067-8724-B9D7DE7941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0D5531D-335C-C048-B057-C1A407CA5A51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415DA7-2DDB-8CB7-7C57-26A51E07C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0C1E00-63C1-2554-820B-072812CBB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F87BC-631E-4DBD-DE5A-D9F89833A0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FC75F-4CBF-3D1E-6580-A984F2399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C7C7D3A-922C-ED45-9E24-F15739F24E35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1B1A-888E-60A6-4E70-32026D2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AC2E-EFD0-B74A-92CE-258E04D5F1D4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77A10-02A9-7ABE-2C3D-D6459F1B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BE37-EFBE-710A-FF76-67072BD9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29B00-C50E-6B40-A0FC-09A9AEB24988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418536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FACE2-E65F-1F47-FBE3-41B8516D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424D7-CC06-BE47-8464-342825C44BEF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C4952-CC38-ED51-C0CE-E47A355F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DBAE6-CED5-64C4-1970-70406F39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CEEBA-0C8F-C543-8423-B375F230B0C4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76497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38990-0C15-27EC-CB78-7B60A13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A2224-007B-E044-86CD-667EFD2898D8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0C96-6629-A46C-A7B6-176833AA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055A5-DAF1-C71A-3320-4D267789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D4450-B777-CF41-8B26-E505EA602C93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175965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09B5-3BF8-BC6A-569A-56C0CAEB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DAC7F-AB95-084F-A6B4-4607FBA76222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3BF4-7E4A-9491-3757-2EF5460A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7333F-A29E-4508-7A9F-F3CA36CB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1A1E2-A8F5-7D45-9828-E84BE0BB7D7A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13083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5323-6F1B-015B-2352-4BB9F8E3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2649F-5F6F-D943-AB50-814962F6D1A7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B8BCB-31FB-AF7F-349C-7B6347D6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36C0-C959-C55C-EF5F-220F4CE8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A0E8D-163D-C94A-B9F1-3E2D41E123E6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80485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8FDA50-A578-5AB9-100F-1C7B1D72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76E73-3E33-A24F-9E6D-D718E091FCE3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D91100-7CFA-1A9C-436D-E865E93F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91ACB-8533-4FA9-1E88-D71B845B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CDF36-929A-DA48-847F-3ECD73C44886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50622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08561D0-C3E8-5941-7294-DC51E1AA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ED596-9528-C244-9109-421EBE41CCB9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4A2C00-9BED-67CB-9414-7311249B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5B70C86-D564-8224-BB0F-B88EFC34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4EA48-35CC-6C48-B705-6705BD013FA2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227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35F60F-AEE5-4EB1-2F9F-E19FF5C3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ED10E-9C28-B34A-9C88-D9B17699C798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F1268B-1CD9-A171-B256-680C68D4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536A5E4-1C61-AA7F-5485-C018D606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FE95A-09AF-DF43-B7E4-9BF636E150CC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5902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4D4C82-EDB5-3E4D-F73E-724DAC6A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494F-8B22-174C-B088-FE206157FE37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05EC7B6-B362-45C2-AD98-672AD08A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9069DB-B5A1-75E2-4E90-929D44A8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95656-8E72-374E-A428-9E1B34527CC1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125162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1F6286-F199-3D57-B4FE-96C48D61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E012F-C55F-114B-8494-91E316834AF6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1656DA-93B8-D807-7380-D33B6F60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DF3E6E-DEC6-05A4-510E-169288C7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D820F-06B8-6849-A6D2-376A6B89A520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126451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67C8D1-80FB-C8A3-0380-AA01230C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22B3A-A7B7-1E46-B050-304578170C08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625C64-1155-955F-CB71-5E6D21DA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C30692A-2633-5CDD-5B4A-118B74E3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CB0A4-6743-464F-8733-095CBE2F08DB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10758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EA24D38-4311-6564-832F-94F79463D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T"/>
              <a:t>Click to edit Master title style</a:t>
            </a:r>
            <a:endParaRPr lang="en-GT" altLang="en-GT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11E7D2-1683-24FF-86A8-B27B4BF47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T"/>
              <a:t>Click to edit Master text styles</a:t>
            </a:r>
          </a:p>
          <a:p>
            <a:pPr lvl="1"/>
            <a:r>
              <a:rPr lang="en-US" altLang="en-GT"/>
              <a:t>Second level</a:t>
            </a:r>
          </a:p>
          <a:p>
            <a:pPr lvl="2"/>
            <a:r>
              <a:rPr lang="en-US" altLang="en-GT"/>
              <a:t>Third level</a:t>
            </a:r>
          </a:p>
          <a:p>
            <a:pPr lvl="3"/>
            <a:r>
              <a:rPr lang="en-US" altLang="en-GT"/>
              <a:t>Fourth level</a:t>
            </a:r>
          </a:p>
          <a:p>
            <a:pPr lvl="4"/>
            <a:r>
              <a:rPr lang="en-US" altLang="en-GT"/>
              <a:t>Fifth level</a:t>
            </a:r>
            <a:endParaRPr lang="en-GT" alt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7F2E-6008-E022-EEAD-F36EE4699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63EE3C-5158-5041-954D-460993E96A43}" type="datetimeFigureOut">
              <a:rPr lang="en-GT"/>
              <a:pPr>
                <a:defRPr/>
              </a:pPr>
              <a:t>9/10/25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A9AC-80E8-7A76-6F63-5397898E5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5A13-2066-41D6-AFCC-72FBD9A28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5D933-47C7-7E44-BC56-329D83829655}" type="slidenum">
              <a:rPr lang="en-GT"/>
              <a:pPr>
                <a:defRPr/>
              </a:pPr>
              <a:t>‹Nº›</a:t>
            </a:fld>
            <a:endParaRPr lang="en-G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>
            <a:extLst>
              <a:ext uri="{FF2B5EF4-FFF2-40B4-BE49-F238E27FC236}">
                <a16:creationId xmlns:a16="http://schemas.microsoft.com/office/drawing/2014/main" id="{F81CCDAD-6174-800A-9776-8CA65BFE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52"/>
          <a:stretch>
            <a:fillRect/>
          </a:stretch>
        </p:blipFill>
        <p:spPr bwMode="auto">
          <a:xfrm>
            <a:off x="0" y="1289050"/>
            <a:ext cx="12242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067041-ABF1-761C-EFE7-BEC021259FAB}"/>
              </a:ext>
            </a:extLst>
          </p:cNvPr>
          <p:cNvSpPr/>
          <p:nvPr/>
        </p:nvSpPr>
        <p:spPr>
          <a:xfrm flipV="1">
            <a:off x="-4763" y="5568950"/>
            <a:ext cx="12242801" cy="1289050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B118D-2DFA-7C21-082F-FC0F6ED04F5D}"/>
              </a:ext>
            </a:extLst>
          </p:cNvPr>
          <p:cNvSpPr/>
          <p:nvPr/>
        </p:nvSpPr>
        <p:spPr>
          <a:xfrm flipV="1">
            <a:off x="4763" y="0"/>
            <a:ext cx="12242800" cy="1289050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855FBFD1-2972-8CB1-2589-D7EFEEA583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34FE3E94-7600-4F73-6637-4E616207AF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5A501E-6634-2009-8423-9666AB034F46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17414" name="Picture 15">
            <a:extLst>
              <a:ext uri="{FF2B5EF4-FFF2-40B4-BE49-F238E27FC236}">
                <a16:creationId xmlns:a16="http://schemas.microsoft.com/office/drawing/2014/main" id="{CFEA54A4-9D53-8616-CBC8-A3107FB5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4AF034-FD37-391F-DDD2-2ABC9CDEC27C}"/>
              </a:ext>
            </a:extLst>
          </p:cNvPr>
          <p:cNvSpPr/>
          <p:nvPr/>
        </p:nvSpPr>
        <p:spPr>
          <a:xfrm>
            <a:off x="6542088" y="331788"/>
            <a:ext cx="2389187" cy="244157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8000" dirty="0"/>
              <a:t> 800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5000" dirty="0"/>
              <a:t>PUFFS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A347A4-3010-5B36-CC50-EDB0318EB289}"/>
              </a:ext>
            </a:extLst>
          </p:cNvPr>
          <p:cNvSpPr/>
          <p:nvPr/>
        </p:nvSpPr>
        <p:spPr>
          <a:xfrm>
            <a:off x="8524875" y="2373313"/>
            <a:ext cx="2093913" cy="40322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LAVIER 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7EA61-A28D-BDA5-C975-BFD68C6A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0" y="892175"/>
            <a:ext cx="5194783" cy="519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9603C-636B-0C2D-989E-22448595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308"/>
          <a:stretch/>
        </p:blipFill>
        <p:spPr>
          <a:xfrm>
            <a:off x="6542088" y="3936061"/>
            <a:ext cx="5397291" cy="1210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6D9E8E10-B6E1-42A8-6E67-E063B88CA8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5E93FA28-68E0-D0DB-CD31-626F68011F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id="{C1B150A6-0FF5-7247-7573-5E677A2B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8475"/>
            <a:ext cx="11487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GT" sz="6000" b="1"/>
              <a:t>SABORES DISPONIBLES</a:t>
            </a:r>
            <a:endParaRPr lang="es-ES_tradnl" altLang="en-GT" sz="6000" b="1"/>
          </a:p>
        </p:txBody>
      </p:sp>
      <p:pic>
        <p:nvPicPr>
          <p:cNvPr id="22533" name="Picture 1">
            <a:extLst>
              <a:ext uri="{FF2B5EF4-FFF2-40B4-BE49-F238E27FC236}">
                <a16:creationId xmlns:a16="http://schemas.microsoft.com/office/drawing/2014/main" id="{CE8AB17A-E44E-8D73-DCE1-6C7E26164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t="20387" r="23039" b="2370"/>
          <a:stretch>
            <a:fillRect/>
          </a:stretch>
        </p:blipFill>
        <p:spPr bwMode="auto">
          <a:xfrm>
            <a:off x="3995738" y="1360488"/>
            <a:ext cx="28638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2">
            <a:extLst>
              <a:ext uri="{FF2B5EF4-FFF2-40B4-BE49-F238E27FC236}">
                <a16:creationId xmlns:a16="http://schemas.microsoft.com/office/drawing/2014/main" id="{10B22074-2C19-E4BF-8579-5F370E90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r="22876" b="2623"/>
          <a:stretch>
            <a:fillRect/>
          </a:stretch>
        </p:blipFill>
        <p:spPr bwMode="auto">
          <a:xfrm>
            <a:off x="7038975" y="1304925"/>
            <a:ext cx="2689225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4">
            <a:extLst>
              <a:ext uri="{FF2B5EF4-FFF2-40B4-BE49-F238E27FC236}">
                <a16:creationId xmlns:a16="http://schemas.microsoft.com/office/drawing/2014/main" id="{0B436465-E558-CD41-8157-1C10FD3A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28" b="6883"/>
          <a:stretch>
            <a:fillRect/>
          </a:stretch>
        </p:blipFill>
        <p:spPr bwMode="auto">
          <a:xfrm>
            <a:off x="10088563" y="1233488"/>
            <a:ext cx="993775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3B7915-3F3F-7E76-3BC4-3C33EC5DEC33}"/>
              </a:ext>
            </a:extLst>
          </p:cNvPr>
          <p:cNvSpPr/>
          <p:nvPr/>
        </p:nvSpPr>
        <p:spPr>
          <a:xfrm>
            <a:off x="1381125" y="3427413"/>
            <a:ext cx="2693988" cy="22733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Menta Fresca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Arandanos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Fresa/sandia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Hielo de Uva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Hielo de Durazno </a:t>
            </a:r>
            <a:endParaRPr lang="en-G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3F482-9E77-EE1B-968E-FD79E0AE04DE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22538" name="Picture 14">
            <a:extLst>
              <a:ext uri="{FF2B5EF4-FFF2-40B4-BE49-F238E27FC236}">
                <a16:creationId xmlns:a16="http://schemas.microsoft.com/office/drawing/2014/main" id="{C7A408C8-B2D5-7B50-8B2D-45DD7456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C9E30-48E5-8C17-A6F0-1E15020D4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A03B0581-F48B-167E-E40A-0F96F45054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777C-1B1C-D299-EA66-3610FD75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892175"/>
            <a:ext cx="5067996" cy="5165726"/>
          </a:xfrm>
          <a:prstGeom prst="rect">
            <a:avLst/>
          </a:prstGeom>
        </p:spPr>
      </p:pic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C556C4C2-9135-AE73-AF56-E5C381F0D8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DEFA4-2C3E-1673-F4DA-7DBB00656748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18438" name="Picture 15">
            <a:extLst>
              <a:ext uri="{FF2B5EF4-FFF2-40B4-BE49-F238E27FC236}">
                <a16:creationId xmlns:a16="http://schemas.microsoft.com/office/drawing/2014/main" id="{F7AABA49-F931-5237-5457-2A2F150B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530EB3-328E-8F4D-DDE3-CFD44B3F8D34}"/>
              </a:ext>
            </a:extLst>
          </p:cNvPr>
          <p:cNvSpPr/>
          <p:nvPr/>
        </p:nvSpPr>
        <p:spPr>
          <a:xfrm>
            <a:off x="6542088" y="331788"/>
            <a:ext cx="2389187" cy="244157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8000" dirty="0"/>
              <a:t>20K</a:t>
            </a:r>
            <a:r>
              <a:rPr lang="en-GT" sz="5000" dirty="0"/>
              <a:t>PUFFS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96EFA0-937F-52CF-2B4B-0052222338CE}"/>
              </a:ext>
            </a:extLst>
          </p:cNvPr>
          <p:cNvSpPr/>
          <p:nvPr/>
        </p:nvSpPr>
        <p:spPr>
          <a:xfrm>
            <a:off x="8524875" y="1987826"/>
            <a:ext cx="2389187" cy="798282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  LAVIE CYBER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  (2 saboes)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DB29E-3A51-C9D4-A2C6-C6159BFB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923"/>
          <a:stretch/>
        </p:blipFill>
        <p:spPr>
          <a:xfrm>
            <a:off x="6401693" y="3774466"/>
            <a:ext cx="5702300" cy="1309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68E272-B2BB-C857-7A43-4DEBAD5CD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778" l="2637" r="92655">
                        <a14:foregroundMark x1="78908" y1="83611" x2="94350" y2="18889"/>
                        <a14:foregroundMark x1="94350" y1="18889" x2="19021" y2="22500"/>
                        <a14:foregroundMark x1="19021" y1="22500" x2="0" y2="43611"/>
                        <a14:foregroundMark x1="0" y1="43611" x2="2637" y2="92778"/>
                        <a14:foregroundMark x1="2637" y1="92778" x2="7345" y2="70000"/>
                        <a14:foregroundMark x1="15631" y1="73889" x2="78908" y2="65833"/>
                        <a14:foregroundMark x1="13748" y1="40278" x2="42561" y2="40556"/>
                        <a14:foregroundMark x1="42561" y1="40556" x2="21092" y2="54722"/>
                        <a14:foregroundMark x1="21092" y1="54722" x2="49529" y2="67222"/>
                        <a14:foregroundMark x1="49529" y1="67222" x2="73446" y2="64722"/>
                        <a14:foregroundMark x1="73446" y1="64722" x2="90395" y2="41111"/>
                        <a14:foregroundMark x1="90395" y1="41111" x2="77966" y2="13889"/>
                        <a14:foregroundMark x1="77966" y1="13889" x2="26365" y2="18889"/>
                        <a14:foregroundMark x1="26365" y1="18889" x2="3202" y2="33333"/>
                        <a14:foregroundMark x1="3202" y1="33333" x2="13748" y2="66389"/>
                        <a14:foregroundMark x1="13748" y1="66389" x2="59887" y2="71944"/>
                        <a14:foregroundMark x1="59887" y1="71944" x2="61582" y2="71389"/>
                        <a14:foregroundMark x1="20151" y1="45556" x2="56874" y2="38889"/>
                        <a14:foregroundMark x1="27495" y1="34722" x2="58757" y2="30000"/>
                        <a14:foregroundMark x1="58757" y1="30000" x2="59699" y2="29444"/>
                        <a14:foregroundMark x1="28437" y1="31944" x2="69680" y2="36111"/>
                        <a14:foregroundMark x1="72505" y1="67222" x2="24859" y2="75278"/>
                        <a14:foregroundMark x1="24859" y1="75278" x2="10169" y2="65833"/>
                        <a14:foregroundMark x1="85311" y1="48333" x2="92655" y2="1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4804" y="4989501"/>
            <a:ext cx="2168525" cy="14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386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9472-01B7-6FB1-F9F3-698DA338B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B0786006-2881-C7E3-3DC5-AD366B7C55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BB21727B-6973-4697-3324-AB23670236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id="{D64CB473-A1FE-64BA-52E1-CA06DAFE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8475"/>
            <a:ext cx="11487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GT" sz="6000" b="1"/>
              <a:t>SABORES DISPONIBLES</a:t>
            </a:r>
            <a:endParaRPr lang="es-ES_tradnl" altLang="en-GT" sz="60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6B7C35-5756-389C-C345-269DD5C3EF6E}"/>
              </a:ext>
            </a:extLst>
          </p:cNvPr>
          <p:cNvSpPr/>
          <p:nvPr/>
        </p:nvSpPr>
        <p:spPr>
          <a:xfrm>
            <a:off x="1381125" y="3427413"/>
            <a:ext cx="2693988" cy="22733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PASSION FRUIT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MIN ICE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BLACKBERRRY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WATERMELON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MIN ICE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MANGO</a:t>
            </a:r>
            <a:endParaRPr lang="en-G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B652B-47D4-C7AA-EEB8-78B05B6E41B4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22538" name="Picture 14">
            <a:extLst>
              <a:ext uri="{FF2B5EF4-FFF2-40B4-BE49-F238E27FC236}">
                <a16:creationId xmlns:a16="http://schemas.microsoft.com/office/drawing/2014/main" id="{57920909-1FEA-FFF2-AE6C-D962D861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A6EA-804A-6B5F-FEC1-3505486A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24846" b="-352"/>
          <a:stretch/>
        </p:blipFill>
        <p:spPr>
          <a:xfrm>
            <a:off x="5367199" y="1606684"/>
            <a:ext cx="6122435" cy="2528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ECC169-4786-D20C-7B9D-EA5928E4E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78" y="4228712"/>
            <a:ext cx="3935552" cy="2391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7A6103-8D57-8F39-7E3F-756311F04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709" y="4200228"/>
            <a:ext cx="1953277" cy="241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6B3F4A-6373-B102-78C9-CD90281FC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022" y="1735925"/>
            <a:ext cx="2168525" cy="14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3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8F7F94B5-B2C0-BABB-03CB-4BB230918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1DB98A80-A886-0A20-DCA7-6686A4460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4E55F6-A52B-B1F4-2CDD-266E456EF86F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18438" name="Picture 15">
            <a:extLst>
              <a:ext uri="{FF2B5EF4-FFF2-40B4-BE49-F238E27FC236}">
                <a16:creationId xmlns:a16="http://schemas.microsoft.com/office/drawing/2014/main" id="{68669CA9-8F86-42C9-657E-B4DDBC57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D960EE-F84F-CC29-F074-F306A06E745A}"/>
              </a:ext>
            </a:extLst>
          </p:cNvPr>
          <p:cNvSpPr/>
          <p:nvPr/>
        </p:nvSpPr>
        <p:spPr>
          <a:xfrm>
            <a:off x="6542088" y="331788"/>
            <a:ext cx="2389187" cy="244157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8000" dirty="0"/>
              <a:t>20K</a:t>
            </a:r>
            <a:r>
              <a:rPr lang="en-GT" sz="5000" dirty="0"/>
              <a:t>PUFFS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29645-8348-FFBE-15F4-1EAE4A3B68CC}"/>
              </a:ext>
            </a:extLst>
          </p:cNvPr>
          <p:cNvSpPr/>
          <p:nvPr/>
        </p:nvSpPr>
        <p:spPr>
          <a:xfrm>
            <a:off x="8524875" y="2373313"/>
            <a:ext cx="2093913" cy="40322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LAVIER CUBE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E0B0-3A16-C7C9-36D0-5C861C3C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9" y="892175"/>
            <a:ext cx="5123151" cy="5165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07279-1E02-6DFD-9A12-23A5B4C9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22" b="56047"/>
          <a:stretch/>
        </p:blipFill>
        <p:spPr>
          <a:xfrm>
            <a:off x="6359382" y="3872303"/>
            <a:ext cx="5462281" cy="12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7094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FC9D-E5A5-2B4B-092A-3B61A6D7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81B7ECE1-2876-288F-20CF-F013A9534A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9991F-6A9E-7D89-9B16-34C337F9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95" y="2231296"/>
            <a:ext cx="1812393" cy="4128229"/>
          </a:xfrm>
          <a:prstGeom prst="rect">
            <a:avLst/>
          </a:prstGeom>
        </p:spPr>
      </p:pic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18BB79F7-344C-8E0B-71C6-D61F5B2814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id="{1092B438-1C47-7F8C-ECE9-6BDF51D9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8475"/>
            <a:ext cx="11487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GT" sz="6000" b="1"/>
              <a:t>SABORES DISPONIBLES</a:t>
            </a:r>
            <a:endParaRPr lang="es-ES_tradnl" altLang="en-GT" sz="60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670DE1-7920-BCE6-EE32-9DEFAAF4AA02}"/>
              </a:ext>
            </a:extLst>
          </p:cNvPr>
          <p:cNvSpPr/>
          <p:nvPr/>
        </p:nvSpPr>
        <p:spPr>
          <a:xfrm>
            <a:off x="1381125" y="3427413"/>
            <a:ext cx="2693988" cy="22733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1900" dirty="0"/>
              <a:t>STRABERRY KIWI ICE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1400" dirty="0"/>
              <a:t>STRAWBERRY/WATERMELON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1900" dirty="0"/>
              <a:t>MIN ICE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1900" dirty="0"/>
              <a:t>MANGO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1900" dirty="0"/>
              <a:t>MATERMELON 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C82A86-EDD7-E1A3-6155-78132E00B4D9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22538" name="Picture 14">
            <a:extLst>
              <a:ext uri="{FF2B5EF4-FFF2-40B4-BE49-F238E27FC236}">
                <a16:creationId xmlns:a16="http://schemas.microsoft.com/office/drawing/2014/main" id="{377501DE-A9CE-B727-20A0-1AD04243F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922E7D-00E3-F20E-8137-46EB9193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66" y="2385391"/>
            <a:ext cx="1296241" cy="3801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85047-6F15-D50E-6696-F35AE25D4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301" y="2385388"/>
            <a:ext cx="1394863" cy="4096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5A0FE-3AD5-3C13-9C20-B969DCDCE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8975" y="2385388"/>
            <a:ext cx="1970963" cy="380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282E4-1FCB-AAA2-85F8-10E6EAAE2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98" y="2385388"/>
            <a:ext cx="1538922" cy="39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1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C0800-9C8C-B4C6-AF9C-F59C87C96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BCA3141D-CF48-B435-8FEB-2B3EE90640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77889-C7E4-D591-10EF-211D493F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69" y="892172"/>
            <a:ext cx="5187221" cy="5165727"/>
          </a:xfrm>
          <a:prstGeom prst="rect">
            <a:avLst/>
          </a:prstGeom>
        </p:spPr>
      </p:pic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E689F3A1-1678-D2EF-E3A2-5FF1A53245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8084C-0D79-2631-244F-A2B9B6F31CAF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18438" name="Picture 15">
            <a:extLst>
              <a:ext uri="{FF2B5EF4-FFF2-40B4-BE49-F238E27FC236}">
                <a16:creationId xmlns:a16="http://schemas.microsoft.com/office/drawing/2014/main" id="{97BE7D18-59B1-CD9D-7F4C-B468E55A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7FD825-523E-E582-BB64-085DB7CDB1A5}"/>
              </a:ext>
            </a:extLst>
          </p:cNvPr>
          <p:cNvSpPr/>
          <p:nvPr/>
        </p:nvSpPr>
        <p:spPr>
          <a:xfrm>
            <a:off x="6542088" y="331788"/>
            <a:ext cx="2389187" cy="244157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8000" dirty="0"/>
              <a:t>15K</a:t>
            </a:r>
            <a:r>
              <a:rPr lang="en-GT" sz="5000" dirty="0"/>
              <a:t>PUFFS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E69001-5E30-DC47-72ED-FDB9D8F071A0}"/>
              </a:ext>
            </a:extLst>
          </p:cNvPr>
          <p:cNvSpPr/>
          <p:nvPr/>
        </p:nvSpPr>
        <p:spPr>
          <a:xfrm>
            <a:off x="8524875" y="2293801"/>
            <a:ext cx="2646708" cy="4826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    LAVIE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D992C-C515-BB3B-E69F-0C02013CE7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210"/>
          <a:stretch/>
        </p:blipFill>
        <p:spPr>
          <a:xfrm>
            <a:off x="6148460" y="3899316"/>
            <a:ext cx="5727700" cy="1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043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706A-B5B2-B261-B294-2BE07A49E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422A954D-DAB5-A747-6DC5-E0969110C6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5C6EAC0E-2670-57EE-A231-8D0B97D0AB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id="{5765810F-5885-6E98-2F8E-8DCD119B0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8475"/>
            <a:ext cx="11487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GT" sz="6000" b="1"/>
              <a:t>SABORES DISPONIBLES</a:t>
            </a:r>
            <a:endParaRPr lang="es-ES_tradnl" altLang="en-GT" sz="60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2C168EC-9384-9ABA-D652-4F3ED97D0448}"/>
              </a:ext>
            </a:extLst>
          </p:cNvPr>
          <p:cNvSpPr/>
          <p:nvPr/>
        </p:nvSpPr>
        <p:spPr>
          <a:xfrm>
            <a:off x="1381125" y="3427413"/>
            <a:ext cx="2693988" cy="22733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/>
              <a:t>WATERMELON ICE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/>
              <a:t>WATERMELON MINT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STRAWBERRY WATERMELON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/>
              <a:t>DOUBLE APPLE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6C86B0-58A7-18B7-A62A-1A70F85861BC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22538" name="Picture 14">
            <a:extLst>
              <a:ext uri="{FF2B5EF4-FFF2-40B4-BE49-F238E27FC236}">
                <a16:creationId xmlns:a16="http://schemas.microsoft.com/office/drawing/2014/main" id="{E39D4166-61CC-BA06-D5A6-9A70A57B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6B1335A-572D-0D07-3474-2D83741FAAEB}"/>
              </a:ext>
            </a:extLst>
          </p:cNvPr>
          <p:cNvGrpSpPr/>
          <p:nvPr/>
        </p:nvGrpSpPr>
        <p:grpSpPr>
          <a:xfrm>
            <a:off x="4832348" y="1628382"/>
            <a:ext cx="5218183" cy="5191381"/>
            <a:chOff x="4832350" y="2691176"/>
            <a:chExt cx="3815522" cy="37959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BD4E97A-830C-F1CC-6C6D-0B2ED2F5F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50" y="2691176"/>
              <a:ext cx="2527300" cy="1854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41DC7E-5FB4-0305-9152-38A11515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72" y="2703875"/>
              <a:ext cx="1155700" cy="182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16DAF3-849A-41E7-108E-FFA1A00E4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3942" y="4582099"/>
              <a:ext cx="1168400" cy="1905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D4D8A-A39C-E6FB-9B54-9DDA60A1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3147" y="4572850"/>
              <a:ext cx="9017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50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3B765-DDF9-04D4-BF28-889EDA9A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45B52E38-2C48-30EF-5178-F5159B422E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1F054057-9E37-E874-D275-C19EF7E42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30BD4-D17E-8C5A-0484-41F9A52BEC67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17414" name="Picture 15">
            <a:extLst>
              <a:ext uri="{FF2B5EF4-FFF2-40B4-BE49-F238E27FC236}">
                <a16:creationId xmlns:a16="http://schemas.microsoft.com/office/drawing/2014/main" id="{92F955F0-31FC-3648-5BD4-133100C5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6BAC3A-656B-0303-AF5F-88E51929D70C}"/>
              </a:ext>
            </a:extLst>
          </p:cNvPr>
          <p:cNvSpPr/>
          <p:nvPr/>
        </p:nvSpPr>
        <p:spPr>
          <a:xfrm>
            <a:off x="6542088" y="331788"/>
            <a:ext cx="2389187" cy="2441575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8000" dirty="0"/>
              <a:t> 6K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5000" dirty="0"/>
              <a:t>PUFFS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F9EF3-F081-7478-65B3-2B6ED6BAC00F}"/>
              </a:ext>
            </a:extLst>
          </p:cNvPr>
          <p:cNvSpPr/>
          <p:nvPr/>
        </p:nvSpPr>
        <p:spPr>
          <a:xfrm>
            <a:off x="8524875" y="2313679"/>
            <a:ext cx="2389187" cy="460086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   LAVIER TORCH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8364E-6670-94C6-0E44-E1AA82D30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0" y="892175"/>
            <a:ext cx="5194783" cy="5194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6BDC1-C760-C13A-616A-37F07124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7" y="892174"/>
            <a:ext cx="5194783" cy="519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897B6-6282-9274-63E1-34FD04DB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b="55383"/>
          <a:stretch/>
        </p:blipFill>
        <p:spPr>
          <a:xfrm>
            <a:off x="6172165" y="4080945"/>
            <a:ext cx="5740400" cy="13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7219-86FA-1E5A-6F31-D0DE349D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descr="&quot;&quot;">
            <a:extLst>
              <a:ext uri="{FF2B5EF4-FFF2-40B4-BE49-F238E27FC236}">
                <a16:creationId xmlns:a16="http://schemas.microsoft.com/office/drawing/2014/main" id="{FAFE9F33-3126-222C-31D5-75D0751502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 descr="&quot;&quot;">
            <a:extLst>
              <a:ext uri="{FF2B5EF4-FFF2-40B4-BE49-F238E27FC236}">
                <a16:creationId xmlns:a16="http://schemas.microsoft.com/office/drawing/2014/main" id="{8CCB5AB8-415A-99FD-3CCB-253F8D35BF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92175"/>
            <a:ext cx="722313" cy="507047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id="{0C6C6098-6DC6-4316-1E60-7567E1A85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8475"/>
            <a:ext cx="11487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GT" sz="6000" b="1"/>
              <a:t>SABORES DISPONIBLES</a:t>
            </a:r>
            <a:endParaRPr lang="es-ES_tradnl" altLang="en-GT" sz="60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54BE5F-CBEC-A645-79EB-82991BF4F36F}"/>
              </a:ext>
            </a:extLst>
          </p:cNvPr>
          <p:cNvSpPr/>
          <p:nvPr/>
        </p:nvSpPr>
        <p:spPr>
          <a:xfrm>
            <a:off x="1381125" y="3427413"/>
            <a:ext cx="2693988" cy="2273300"/>
          </a:xfrm>
          <a:prstGeom prst="round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STRAWVERRY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P</a:t>
            </a:r>
            <a:r>
              <a:rPr lang="en-US" sz="2400" dirty="0"/>
              <a:t>A</a:t>
            </a:r>
            <a:r>
              <a:rPr lang="en-GT" sz="2400" dirty="0"/>
              <a:t>SION FRUIT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MIXED BERRRIES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MOJITO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T" sz="2400" dirty="0"/>
              <a:t>MINT</a:t>
            </a:r>
            <a:endParaRPr lang="en-G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477B3-82B0-3245-EC92-E0013BB3BC80}"/>
              </a:ext>
            </a:extLst>
          </p:cNvPr>
          <p:cNvSpPr/>
          <p:nvPr/>
        </p:nvSpPr>
        <p:spPr>
          <a:xfrm>
            <a:off x="0" y="892175"/>
            <a:ext cx="722313" cy="5165725"/>
          </a:xfrm>
          <a:prstGeom prst="rect">
            <a:avLst/>
          </a:prstGeom>
          <a:solidFill>
            <a:srgbClr val="09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T"/>
          </a:p>
        </p:txBody>
      </p:sp>
      <p:pic>
        <p:nvPicPr>
          <p:cNvPr id="22538" name="Picture 14">
            <a:extLst>
              <a:ext uri="{FF2B5EF4-FFF2-40B4-BE49-F238E27FC236}">
                <a16:creationId xmlns:a16="http://schemas.microsoft.com/office/drawing/2014/main" id="{4193C00F-B35A-5CA4-6372-7A487133C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275"/>
            <a:ext cx="18288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7422B3A-5799-DB44-2B8A-8C1FC05DF9F9}"/>
              </a:ext>
            </a:extLst>
          </p:cNvPr>
          <p:cNvGrpSpPr/>
          <p:nvPr/>
        </p:nvGrpSpPr>
        <p:grpSpPr>
          <a:xfrm>
            <a:off x="4982680" y="1758861"/>
            <a:ext cx="5658816" cy="4600664"/>
            <a:chOff x="5499100" y="2159000"/>
            <a:chExt cx="3124200" cy="2540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26AFEF-6ED2-C5F6-1B67-712B39950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9100" y="2159000"/>
              <a:ext cx="1193800" cy="254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372789-EE43-ADC5-90D0-A18F9AF22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900" y="2233612"/>
              <a:ext cx="533400" cy="2387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E46C72-A2BB-722B-004D-52B6E66F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9900" y="2189162"/>
              <a:ext cx="11049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40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9421</TotalTime>
  <Words>88</Words>
  <Application>Microsoft Macintosh PowerPoint</Application>
  <PresentationFormat>Panorámica</PresentationFormat>
  <Paragraphs>43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Castaneda Talgi</dc:creator>
  <cp:lastModifiedBy>Juan Castaneda Talgi</cp:lastModifiedBy>
  <cp:revision>21</cp:revision>
  <dcterms:created xsi:type="dcterms:W3CDTF">2024-04-20T17:47:24Z</dcterms:created>
  <dcterms:modified xsi:type="dcterms:W3CDTF">2025-09-10T19:21:36Z</dcterms:modified>
</cp:coreProperties>
</file>